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560" y="-84"/>
      </p:cViewPr>
      <p:guideLst>
        <p:guide orient="horz" pos="328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40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30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35644"/>
            <a:ext cx="1405923" cy="135636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35644"/>
            <a:ext cx="4095684" cy="135636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48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46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709302"/>
            <a:ext cx="6427074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425337"/>
            <a:ext cx="6427074" cy="22839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7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709935"/>
            <a:ext cx="2750147" cy="10489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709935"/>
            <a:ext cx="2751460" cy="10489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50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18123"/>
            <a:ext cx="680513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58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99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09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15706"/>
            <a:ext cx="2487603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184874"/>
            <a:ext cx="2487603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407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2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18123"/>
            <a:ext cx="6805137" cy="1740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713A-58AA-4692-9F08-B9D14F583973}" type="datetimeFigureOut">
              <a:rPr lang="fr-FR" smtClean="0"/>
              <a:t>16/06/2017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A391-FF2C-4C29-BC15-156FFC5555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65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ésultat d’images pour chu felix guyo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1000"/>
                    </a14:imgEffect>
                    <a14:imgEffect>
                      <a14:brightnessContrast bright="46000" contras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39" y="467966"/>
            <a:ext cx="7534454" cy="6658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588" y="1476078"/>
            <a:ext cx="7390451" cy="2238045"/>
          </a:xfrm>
        </p:spPr>
        <p:txBody>
          <a:bodyPr>
            <a:noAutofit/>
          </a:bodyPr>
          <a:lstStyle/>
          <a:p>
            <a:r>
              <a:rPr lang="fr-F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RENCONTRE </a:t>
            </a:r>
            <a:br>
              <a:rPr lang="fr-F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RADIO-CHIRURGICALE </a:t>
            </a:r>
            <a:br>
              <a:rPr lang="fr-F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DIGESTIVE</a:t>
            </a:r>
            <a:endParaRPr lang="fr-FR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20557" y="4572422"/>
            <a:ext cx="5418515" cy="2668252"/>
          </a:xfrm>
        </p:spPr>
        <p:txBody>
          <a:bodyPr>
            <a:noAutofit/>
          </a:bodyPr>
          <a:lstStyle/>
          <a:p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 </a:t>
            </a:r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REUNION</a:t>
            </a:r>
          </a:p>
          <a:p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 </a:t>
            </a:r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Felix Guyo</a:t>
            </a:r>
            <a:r>
              <a:rPr lang="fr-FR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endParaRPr lang="fr-FR" sz="48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10 JUILLET 2017</a:t>
            </a: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18 h à 20 h</a:t>
            </a:r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l’Amphithéâtre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80231" y="9901014"/>
            <a:ext cx="7079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Ouvert à tous les médecins spécialistes et généralistes </a:t>
            </a:r>
            <a:endParaRPr lang="fr-FR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85622" y="8230606"/>
            <a:ext cx="739045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AUTOUR DE CAS CLINIQUES : </a:t>
            </a:r>
          </a:p>
          <a:p>
            <a:pPr algn="ctr"/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diagnostic à la prise en charge</a:t>
            </a:r>
          </a:p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29336" y="9396958"/>
            <a:ext cx="70799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Organisateurs </a:t>
            </a:r>
            <a:r>
              <a:rPr lang="fr-FR" sz="1600" dirty="0" smtClean="0"/>
              <a:t>: Dr Th. Vitry, Dr S. </a:t>
            </a:r>
            <a:r>
              <a:rPr lang="fr-FR" sz="1600" dirty="0" err="1" smtClean="0"/>
              <a:t>Bekkar</a:t>
            </a:r>
            <a:r>
              <a:rPr lang="fr-FR" sz="1600" dirty="0" smtClean="0"/>
              <a:t>, Dr de </a:t>
            </a:r>
            <a:r>
              <a:rPr lang="fr-FR" sz="1600" dirty="0" err="1" smtClean="0"/>
              <a:t>Parseval</a:t>
            </a:r>
            <a:r>
              <a:rPr lang="fr-FR" sz="1600" dirty="0" smtClean="0"/>
              <a:t>, Dr A. Vitry, Pr F. </a:t>
            </a:r>
            <a:r>
              <a:rPr lang="fr-FR" sz="1600" dirty="0" err="1" smtClean="0"/>
              <a:t>Sauvat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7982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RENCONTRE  RADIO-CHIRURGICALE  DIGESTIVE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SOIREE  RADIO-CHIRURGICALE  DIGESTIVE</dc:title>
  <dc:creator>Adeline VITRY</dc:creator>
  <cp:lastModifiedBy>Adeline VITRY</cp:lastModifiedBy>
  <cp:revision>4</cp:revision>
  <dcterms:created xsi:type="dcterms:W3CDTF">2017-06-16T11:05:52Z</dcterms:created>
  <dcterms:modified xsi:type="dcterms:W3CDTF">2017-06-16T13:34:36Z</dcterms:modified>
</cp:coreProperties>
</file>